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2.png" ContentType="image/png"/>
  <Override PartName="/ppt/media/image4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7B6E5F-F822-451D-BB68-A60D2D3EFC3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BBFF5E-8516-4118-A85E-7893875A1B5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B32C09-81C9-4DB4-AA1D-91B06DF77F2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9D4363-DC5A-4E1F-9159-C70CD65B281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58B84F-4A30-4EC1-89AB-FAFAF8EE46B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C521DA-4CCC-4AF9-9222-D0DB44246E5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85F0CD-96AF-4F3D-9C17-EA1A62A4921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8A6FAB-C856-4D8C-9F9C-5094A5670CF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E34537-4456-45A8-BDA6-555CB4671CE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79896C-262F-4A30-8C0A-92F975CC8F2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A43D6C-9386-4D34-A2E7-2D14C2114D5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C958A2-B5CC-4E55-9900-88D6A75A4C0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12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77D656A-54A1-4941-9B3F-27CB30C51AE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440" cy="2894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880" cy="20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Прямоугольник 5"/>
          <p:cNvSpPr/>
          <p:nvPr/>
        </p:nvSpPr>
        <p:spPr>
          <a:xfrm>
            <a:off x="1640880" y="458892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74" name="Изображение 40"/>
          <p:cNvSpPr/>
          <p:nvPr/>
        </p:nvSpPr>
        <p:spPr>
          <a:xfrm>
            <a:off x="867240" y="3587040"/>
            <a:ext cx="255240" cy="2552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720" cy="1131840"/>
          </a:xfrm>
          <a:prstGeom prst="rect">
            <a:avLst/>
          </a:prstGeom>
          <a:ln w="0">
            <a:noFill/>
          </a:ln>
        </p:spPr>
      </p:pic>
      <p:pic>
        <p:nvPicPr>
          <p:cNvPr id="17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177" name=""/>
          <p:cNvSpPr/>
          <p:nvPr/>
        </p:nvSpPr>
        <p:spPr>
          <a:xfrm>
            <a:off x="466200" y="1728360"/>
            <a:ext cx="474516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1522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2024-09-02T16:44:23Z</dcterms:modified>
  <cp:revision>37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